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9216B8-560D-49BB-BFAF-FB777B2A9F9A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EDF26-B7DE-4B08-83A4-F054419C85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5060" name="Picture 3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itle 2"/>
          <p:cNvSpPr>
            <a:spLocks noGrp="1"/>
          </p:cNvSpPr>
          <p:nvPr>
            <p:ph type="ctrTitle"/>
          </p:nvPr>
        </p:nvSpPr>
        <p:spPr>
          <a:xfrm>
            <a:off x="685800" y="38639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Jesus. (3x)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You can have all this world, (3x)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/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Just give me Jesus.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5060" name="Picture 3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smtClean="0">
                <a:solidFill>
                  <a:schemeClr val="bg1"/>
                </a:solidFill>
                <a:latin typeface="Arial Black" pitchFamily="34" charset="0"/>
              </a:rPr>
              <a:t>Give Me Jesus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itle 2"/>
          <p:cNvSpPr>
            <a:spLocks noGrp="1"/>
          </p:cNvSpPr>
          <p:nvPr>
            <p:ph type="title"/>
          </p:nvPr>
        </p:nvSpPr>
        <p:spPr>
          <a:xfrm>
            <a:off x="914400" y="4573588"/>
            <a:ext cx="7239000" cy="114141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In the morning, when I rise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In the morning, when I rise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In the morning, when I rise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itle 2"/>
          <p:cNvSpPr>
            <a:spLocks noGrp="1"/>
          </p:cNvSpPr>
          <p:nvPr>
            <p:ph type="ctrTitle"/>
          </p:nvPr>
        </p:nvSpPr>
        <p:spPr>
          <a:xfrm>
            <a:off x="609600" y="4419600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Jesus, 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You can have all this world,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Just 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itle 2"/>
          <p:cNvSpPr>
            <a:spLocks noGrp="1"/>
          </p:cNvSpPr>
          <p:nvPr>
            <p:ph type="ctrTitle"/>
          </p:nvPr>
        </p:nvSpPr>
        <p:spPr>
          <a:xfrm>
            <a:off x="685800" y="41687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When I am alone,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When I am alone, 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When I am alone,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itle 2"/>
          <p:cNvSpPr>
            <a:spLocks noGrp="1"/>
          </p:cNvSpPr>
          <p:nvPr>
            <p:ph type="ctrTitle"/>
          </p:nvPr>
        </p:nvSpPr>
        <p:spPr>
          <a:xfrm>
            <a:off x="685800" y="45497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Jesus, 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You can have all this world,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Just 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450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45060" name="Picture 3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itle 2"/>
          <p:cNvSpPr>
            <a:spLocks noGrp="1"/>
          </p:cNvSpPr>
          <p:nvPr>
            <p:ph type="ctrTitle"/>
          </p:nvPr>
        </p:nvSpPr>
        <p:spPr>
          <a:xfrm>
            <a:off x="685800" y="45497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When I come to die,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When I come to die,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When I come to die,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1022394_88197692.jpg"/>
          <p:cNvPicPr>
            <a:picLocks noChangeAspect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itle 2"/>
          <p:cNvSpPr>
            <a:spLocks noGrp="1"/>
          </p:cNvSpPr>
          <p:nvPr>
            <p:ph type="ctrTitle"/>
          </p:nvPr>
        </p:nvSpPr>
        <p:spPr>
          <a:xfrm>
            <a:off x="685800" y="4473575"/>
            <a:ext cx="7772400" cy="14700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Jesus, 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You can have all this world,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r>
              <a:rPr lang="en-US" sz="3200" smtClean="0">
                <a:solidFill>
                  <a:schemeClr val="bg1"/>
                </a:solidFill>
                <a:latin typeface="Arial Black" pitchFamily="34" charset="0"/>
              </a:rPr>
              <a:t>Just give me Jesus.</a:t>
            </a:r>
            <a:br>
              <a:rPr lang="en-US" sz="3200" smtClean="0">
                <a:solidFill>
                  <a:schemeClr val="bg1"/>
                </a:solidFill>
                <a:latin typeface="Arial Black" pitchFamily="34" charset="0"/>
              </a:rPr>
            </a:br>
            <a:endParaRPr lang="en-US" sz="3200" smtClean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40</Words>
  <Application>Microsoft Office PowerPoint</Application>
  <PresentationFormat>On-screen Show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Give Me Jesus</vt:lpstr>
      <vt:lpstr>In the morning, when I rise In the morning, when I rise In the morning, when I rise Give me Jesus. </vt:lpstr>
      <vt:lpstr>Give me Jesus,  Give me Jesus. You can have all this world, Just give me Jesus. </vt:lpstr>
      <vt:lpstr>When I am alone, When I am alone,  When I am alone, Give me Jesus</vt:lpstr>
      <vt:lpstr>Give me Jesus,  Give me Jesus. You can have all this world, Just give me Jesus. </vt:lpstr>
      <vt:lpstr>Slide 7</vt:lpstr>
      <vt:lpstr>When I come to die, When I come to die, When I come to die, Give me Jesus. </vt:lpstr>
      <vt:lpstr>Give me Jesus,  Give me Jesus. You can have all this world, Just give me Jesus. </vt:lpstr>
      <vt:lpstr>Give me Jesus. (3x)  You can have all this world, (3x)  Just give me Jesus.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Give Me Jesus</dc:title>
  <dc:creator>Shoreline</dc:creator>
  <cp:lastModifiedBy>Shoreline</cp:lastModifiedBy>
  <cp:revision>3</cp:revision>
  <dcterms:created xsi:type="dcterms:W3CDTF">2010-02-28T17:39:49Z</dcterms:created>
  <dcterms:modified xsi:type="dcterms:W3CDTF">2010-03-14T16:30:35Z</dcterms:modified>
</cp:coreProperties>
</file>